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74D"/>
    <a:srgbClr val="ED1E24"/>
    <a:srgbClr val="F19121"/>
    <a:srgbClr val="FEE600"/>
    <a:srgbClr val="A1C73A"/>
    <a:srgbClr val="343E3C"/>
    <a:srgbClr val="E8A012"/>
    <a:srgbClr val="68C336"/>
    <a:srgbClr val="00A2FF"/>
    <a:srgbClr val="EFD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ED174D"/>
                </a:solidFill>
              </a:rPr>
              <a:t>Ваше </a:t>
            </a:r>
            <a:r>
              <a:rPr lang="ru-RU" sz="2000" dirty="0">
                <a:solidFill>
                  <a:srgbClr val="ED174D"/>
                </a:solidFill>
              </a:rPr>
              <a:t>И</a:t>
            </a:r>
            <a:r>
              <a:rPr lang="ru-RU" sz="2000" dirty="0" smtClean="0">
                <a:solidFill>
                  <a:srgbClr val="ED174D"/>
                </a:solidFill>
              </a:rPr>
              <a:t>мя</a:t>
            </a:r>
            <a:endParaRPr lang="ru-RU" sz="2000" dirty="0">
              <a:solidFill>
                <a:srgbClr val="ED174D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ED1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ED1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36</cp:revision>
  <dcterms:created xsi:type="dcterms:W3CDTF">2013-04-14T13:39:30Z</dcterms:created>
  <dcterms:modified xsi:type="dcterms:W3CDTF">2013-04-20T00:53:01Z</dcterms:modified>
</cp:coreProperties>
</file>